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79" r:id="rId4"/>
    <p:sldId id="264" r:id="rId5"/>
    <p:sldId id="265" r:id="rId6"/>
    <p:sldId id="258" r:id="rId7"/>
    <p:sldId id="283" r:id="rId8"/>
    <p:sldId id="284" r:id="rId9"/>
    <p:sldId id="261" r:id="rId10"/>
    <p:sldId id="259" r:id="rId11"/>
    <p:sldId id="260" r:id="rId12"/>
    <p:sldId id="262" r:id="rId13"/>
    <p:sldId id="280" r:id="rId14"/>
    <p:sldId id="278" r:id="rId15"/>
    <p:sldId id="281" r:id="rId16"/>
    <p:sldId id="282" r:id="rId17"/>
    <p:sldId id="263" r:id="rId18"/>
    <p:sldId id="26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6" autoAdjust="0"/>
    <p:restoredTop sz="86364"/>
  </p:normalViewPr>
  <p:slideViewPr>
    <p:cSldViewPr snapToGrid="0">
      <p:cViewPr varScale="1">
        <p:scale>
          <a:sx n="102" d="100"/>
          <a:sy n="102" d="100"/>
        </p:scale>
        <p:origin x="192" y="360"/>
      </p:cViewPr>
      <p:guideLst/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024F97-822F-3844-8A91-AD979B29AE97}" type="datetimeFigureOut">
              <a:rPr lang="fr-FR" smtClean="0"/>
              <a:t>06/06/2017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C8F651-B6D9-3243-B639-3C1E2922F7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564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C8F651-B6D9-3243-B639-3C1E2922F74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6262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fld id="{157AEC9D-E795-1B4D-A5DE-1FEDDBF52649}" type="datetime1">
              <a:rPr lang="fr-FR" smtClean="0"/>
              <a:t>06/06/2017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4BEC1A9C-601B-764E-8757-3425F4B854A3}" type="datetime1">
              <a:rPr lang="fr-FR" smtClean="0"/>
              <a:t>06/06/2017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57B81F14-24CC-584A-9E0E-9AF8BCD80D8B}" type="datetime1">
              <a:rPr lang="fr-FR" smtClean="0"/>
              <a:t>06/06/2017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C9887325-FCA0-6843-9A57-CE6DD2748945}" type="datetime1">
              <a:rPr lang="fr-FR" smtClean="0"/>
              <a:t>06/06/2017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84349478-F944-514D-B9CF-A03BCD59F3D5}" type="datetime1">
              <a:rPr lang="fr-FR" smtClean="0"/>
              <a:t>06/06/2017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5470A50C-FB4E-7544-8D83-0D6FF5B7D79E}" type="datetime1">
              <a:rPr lang="fr-FR" smtClean="0"/>
              <a:t>06/06/2017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28B90386-FDCF-5840-8D00-BFDD7279B918}" type="datetime1">
              <a:rPr lang="fr-FR" smtClean="0"/>
              <a:t>06/06/2017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C2D351DE-0DBD-2C46-A6A1-EFFC6BD98E4E}" type="datetime1">
              <a:rPr lang="fr-FR" smtClean="0"/>
              <a:t>06/06/2017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 eaLnBrk="1" latinLnBrk="0" hangingPunct="1"/>
            <a:fld id="{232C1771-72F4-EC4D-8961-00D97592AA4E}" type="datetime1">
              <a:rPr lang="fr-FR" smtClean="0"/>
              <a:t>06/06/2017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pPr eaLnBrk="1" latinLnBrk="0" hangingPunct="1"/>
            <a:fld id="{9A00B973-73D4-6C4E-89A3-5E9805FA702F}" type="datetime1">
              <a:rPr lang="fr-FR" smtClean="0"/>
              <a:t>06/06/2017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LP METINET - Laydier - Tabard - Gabolde - Thevenin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8D74F66E-532C-9840-AC0C-AE2BFC6BE680}" type="datetime1">
              <a:rPr lang="fr-FR" smtClean="0"/>
              <a:t>06/06/2017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r>
              <a:rPr kumimoji="0" lang="en-US" smtClean="0">
                <a:solidFill>
                  <a:schemeClr val="tx1"/>
                </a:solidFill>
              </a:rPr>
              <a:t>LP METINET - Laydier - Tabard - Gabolde - Thevenin</a:t>
            </a:r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eaLnBrk="1" latinLnBrk="0" hangingPunct="1"/>
            <a:fld id="{C1AA1497-0280-2E4E-AFB2-D6AA87480B12}" type="datetime1">
              <a:rPr lang="fr-FR" smtClean="0"/>
              <a:t>06/06/2017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r>
              <a:rPr kumimoji="0" lang="en-US" sz="1000" smtClean="0">
                <a:solidFill>
                  <a:schemeClr val="tx1"/>
                </a:solidFill>
              </a:rPr>
              <a:t>LP METINET - Laydier - Tabard - Gabolde - Thevenin</a:t>
            </a:r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 eaLnBrk="1" latinLnBrk="0" hangingPunct="1"/>
              <a:t>‹#›</a:t>
            </a:fld>
            <a:endParaRPr kumimoji="0" lang="en-US" sz="1000" b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fr-FR" dirty="0" smtClean="0"/>
              <a:t>Projet</a:t>
            </a:r>
            <a:r>
              <a:rPr lang="en-US" dirty="0" smtClean="0"/>
              <a:t> tutoré de foot </a:t>
            </a:r>
            <a:r>
              <a:rPr lang="en-US" dirty="0" err="1" smtClean="0"/>
              <a:t>adapté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22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7240"/>
            <a:ext cx="7772400" cy="88816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Configuration des </a:t>
            </a:r>
            <a:r>
              <a:rPr lang="en-US" dirty="0" err="1" smtClean="0"/>
              <a:t>équipes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10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98653" y="2233914"/>
            <a:ext cx="7292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d’équipes via fichier CSV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Suppression d’équipes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d’équipes manuellement</a:t>
            </a:r>
            <a:endParaRPr lang="fr-FR" dirty="0"/>
          </a:p>
        </p:txBody>
      </p:sp>
      <p:pic>
        <p:nvPicPr>
          <p:cNvPr id="8" name="Picture 14" descr="https://scontent.xx.fbcdn.net/v/t34.0-12/18817052_10209952149265654_103528543_n.png?oh=fd4e97fd97fd425f678fe9a2ccb12719&amp;oe=59324E9B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277961"/>
            <a:ext cx="4964430" cy="30092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79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872" y="254643"/>
            <a:ext cx="7772400" cy="1621098"/>
          </a:xfrm>
        </p:spPr>
        <p:txBody>
          <a:bodyPr/>
          <a:lstStyle/>
          <a:p>
            <a:pPr algn="ctr"/>
            <a:r>
              <a:rPr lang="en-US" dirty="0" smtClean="0"/>
              <a:t>Configuration des </a:t>
            </a:r>
            <a:r>
              <a:rPr lang="en-US" dirty="0" err="1" smtClean="0"/>
              <a:t>joueurs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11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98653" y="2233914"/>
            <a:ext cx="72920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 joueurs via fichier CSV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Suppression de joueurs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 joueurs manuellement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Modification du joueur</a:t>
            </a:r>
            <a:endParaRPr lang="fr-FR" dirty="0"/>
          </a:p>
        </p:txBody>
      </p:sp>
      <p:pic>
        <p:nvPicPr>
          <p:cNvPr id="7" name="Image 6"/>
          <p:cNvPicPr/>
          <p:nvPr/>
        </p:nvPicPr>
        <p:blipFill rotWithShape="1">
          <a:blip r:embed="rId2"/>
          <a:srcRect r="621" b="654"/>
          <a:stretch/>
        </p:blipFill>
        <p:spPr bwMode="auto">
          <a:xfrm>
            <a:off x="4998462" y="1788538"/>
            <a:ext cx="3648810" cy="31325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53428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0390"/>
            <a:ext cx="7772400" cy="897035"/>
          </a:xfrm>
        </p:spPr>
        <p:txBody>
          <a:bodyPr/>
          <a:lstStyle/>
          <a:p>
            <a:pPr algn="ctr"/>
            <a:r>
              <a:rPr lang="en-US" dirty="0" err="1" smtClean="0"/>
              <a:t>Gestion</a:t>
            </a:r>
            <a:r>
              <a:rPr lang="en-US" dirty="0" smtClean="0"/>
              <a:t> des </a:t>
            </a:r>
            <a:r>
              <a:rPr lang="en-US" dirty="0" err="1" smtClean="0"/>
              <a:t>matchs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12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914400" y="2106592"/>
            <a:ext cx="7130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Gestion des arbitres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 résultats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Impression de feuilles de matchs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Mise en place de classements</a:t>
            </a:r>
            <a:endParaRPr lang="fr-FR" dirty="0"/>
          </a:p>
        </p:txBody>
      </p:sp>
      <p:pic>
        <p:nvPicPr>
          <p:cNvPr id="9" name="Picture 20" descr="https://scontent.xx.fbcdn.net/v/t35.0-12/18838421_10209952278268879_80443547_o.png?oh=067673d7d10e215cec743368301cfa86&amp;oe=5932993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3" y="3531235"/>
            <a:ext cx="5760720" cy="26523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861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872" y="243068"/>
            <a:ext cx="7772400" cy="1024357"/>
          </a:xfrm>
        </p:spPr>
        <p:txBody>
          <a:bodyPr/>
          <a:lstStyle/>
          <a:p>
            <a:pPr algn="ctr"/>
            <a:r>
              <a:rPr lang="en-US" dirty="0" err="1" smtClean="0"/>
              <a:t>Poursuites</a:t>
            </a:r>
            <a:r>
              <a:rPr lang="en-US" dirty="0" smtClean="0"/>
              <a:t> du </a:t>
            </a:r>
            <a:r>
              <a:rPr lang="en-US" dirty="0" err="1" smtClean="0"/>
              <a:t>projet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13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53296" y="1921397"/>
            <a:ext cx="68174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Liaison entre le mobile et le web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Amélioration graphiques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 l’arbre du tournoi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Correction de bugs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593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4872" y="451413"/>
            <a:ext cx="7772400" cy="897035"/>
          </a:xfrm>
        </p:spPr>
        <p:txBody>
          <a:bodyPr/>
          <a:lstStyle/>
          <a:p>
            <a:r>
              <a:rPr lang="en-US" dirty="0" err="1" smtClean="0"/>
              <a:t>Difficultés</a:t>
            </a:r>
            <a:r>
              <a:rPr lang="en-US" dirty="0" smtClean="0"/>
              <a:t> </a:t>
            </a:r>
            <a:r>
              <a:rPr lang="en-US" dirty="0" err="1" smtClean="0"/>
              <a:t>rencontrées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14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157468" y="1689904"/>
            <a:ext cx="7373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Apprentissage de </a:t>
            </a:r>
            <a:r>
              <a:rPr lang="fr-FR" dirty="0" err="1" smtClean="0"/>
              <a:t>Symfony</a:t>
            </a:r>
            <a:r>
              <a:rPr lang="fr-FR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Coordination dans le projet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0931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2346" y="567159"/>
            <a:ext cx="7772400" cy="897035"/>
          </a:xfrm>
        </p:spPr>
        <p:txBody>
          <a:bodyPr/>
          <a:lstStyle/>
          <a:p>
            <a:r>
              <a:rPr lang="en-US" dirty="0" err="1" smtClean="0"/>
              <a:t>Compétences</a:t>
            </a:r>
            <a:r>
              <a:rPr lang="en-US" dirty="0" smtClean="0"/>
              <a:t> </a:t>
            </a:r>
            <a:r>
              <a:rPr lang="en-US" dirty="0" err="1" smtClean="0"/>
              <a:t>acquises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15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874872" y="1932972"/>
            <a:ext cx="72968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Autonomie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Apprentissage de nouveaux </a:t>
            </a:r>
            <a:r>
              <a:rPr lang="fr-FR" dirty="0" smtClean="0"/>
              <a:t>outils (</a:t>
            </a:r>
            <a:r>
              <a:rPr lang="fr-FR" dirty="0" err="1" smtClean="0"/>
              <a:t>PhpStorm</a:t>
            </a:r>
            <a:r>
              <a:rPr lang="fr-FR" dirty="0" smtClean="0"/>
              <a:t>, </a:t>
            </a:r>
            <a:r>
              <a:rPr lang="fr-FR" dirty="0" err="1" smtClean="0"/>
              <a:t>Github</a:t>
            </a:r>
            <a:r>
              <a:rPr lang="fr-FR" dirty="0" smtClean="0"/>
              <a:t>,..)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Apprentissage de nouveaux Framework (</a:t>
            </a:r>
            <a:r>
              <a:rPr lang="fr-FR" dirty="0" err="1" smtClean="0"/>
              <a:t>Symfony</a:t>
            </a:r>
            <a:r>
              <a:rPr lang="fr-FR" dirty="0" smtClean="0"/>
              <a:t>, </a:t>
            </a:r>
            <a:r>
              <a:rPr lang="fr-FR" dirty="0" err="1" smtClean="0"/>
              <a:t>Bootstrap</a:t>
            </a:r>
            <a:r>
              <a:rPr lang="fr-FR" dirty="0" smtClean="0"/>
              <a:t>, </a:t>
            </a:r>
            <a:r>
              <a:rPr lang="fr-FR" dirty="0" err="1" smtClean="0"/>
              <a:t>Jquery</a:t>
            </a:r>
            <a:r>
              <a:rPr lang="fr-FR" dirty="0" smtClean="0"/>
              <a:t>,..)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Esprit d’équipe (communication, partage,</a:t>
            </a:r>
            <a:r>
              <a:rPr lang="mr-IN" dirty="0" smtClean="0"/>
              <a:t>…</a:t>
            </a:r>
            <a:r>
              <a:rPr lang="fr-FR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87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494"/>
            <a:ext cx="7772400" cy="839162"/>
          </a:xfrm>
        </p:spPr>
        <p:txBody>
          <a:bodyPr/>
          <a:lstStyle/>
          <a:p>
            <a:pPr algn="ctr"/>
            <a:r>
              <a:rPr lang="en-US" dirty="0" smtClean="0"/>
              <a:t>Si </a:t>
            </a:r>
            <a:r>
              <a:rPr lang="en-US" dirty="0" err="1" smtClean="0"/>
              <a:t>c’était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refaire</a:t>
            </a:r>
            <a:r>
              <a:rPr lang="en-US" dirty="0" smtClean="0"/>
              <a:t>.. 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16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469985" y="1840375"/>
            <a:ext cx="6988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Diversifier plus les tâches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Mettre en place une stratégie de projet ( Gantt )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Peut-être choix d’un nouveau Framework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8625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9367"/>
            <a:ext cx="7772400" cy="839162"/>
          </a:xfrm>
        </p:spPr>
        <p:txBody>
          <a:bodyPr/>
          <a:lstStyle/>
          <a:p>
            <a:pPr algn="ctr"/>
            <a:r>
              <a:rPr lang="en-US" dirty="0" err="1" smtClean="0"/>
              <a:t>Vidéo</a:t>
            </a:r>
            <a:r>
              <a:rPr lang="en-US" dirty="0" smtClean="0"/>
              <a:t> de </a:t>
            </a:r>
            <a:r>
              <a:rPr lang="en-US" dirty="0" err="1" smtClean="0"/>
              <a:t>présentation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17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63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7792"/>
            <a:ext cx="7772400" cy="7812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18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843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2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006997" y="532435"/>
            <a:ext cx="7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Sommaire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7169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80617"/>
            <a:ext cx="7772400" cy="39353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Choix</a:t>
            </a:r>
            <a:r>
              <a:rPr lang="en-US" dirty="0" smtClean="0"/>
              <a:t> techniques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3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446835" y="1574156"/>
            <a:ext cx="4514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err="1" smtClean="0"/>
              <a:t>Symfony</a:t>
            </a:r>
            <a:r>
              <a:rPr lang="fr-FR" dirty="0" smtClean="0"/>
              <a:t> </a:t>
            </a:r>
            <a:r>
              <a:rPr lang="fr-FR" dirty="0" smtClean="0"/>
              <a:t>3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err="1" smtClean="0"/>
              <a:t>Bootstrap</a:t>
            </a:r>
            <a:r>
              <a:rPr lang="fr-FR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/>
              <a:t>j</a:t>
            </a:r>
            <a:r>
              <a:rPr lang="fr-FR" dirty="0" smtClean="0"/>
              <a:t>Query</a:t>
            </a:r>
            <a:endParaRPr lang="fr-FR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383" y="1309260"/>
            <a:ext cx="2932134" cy="164199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684115"/>
            <a:ext cx="2115096" cy="211509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383" y="3166015"/>
            <a:ext cx="2932134" cy="195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65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62988"/>
            <a:ext cx="7772400" cy="7996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Présentation</a:t>
            </a:r>
            <a:r>
              <a:rPr lang="en-US" dirty="0" smtClean="0"/>
              <a:t> du </a:t>
            </a:r>
            <a:r>
              <a:rPr lang="en-US" dirty="0" err="1" smtClean="0"/>
              <a:t>projet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4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85800" y="1435261"/>
            <a:ext cx="7961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Gestion d’un tournoi de foot adapté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Gestion de plus de 600 joueurs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Gestion de plus de 20 équipes</a:t>
            </a:r>
            <a:endParaRPr lang="fr-FR" dirty="0"/>
          </a:p>
        </p:txBody>
      </p:sp>
      <p:pic>
        <p:nvPicPr>
          <p:cNvPr id="1026" name="Picture 2" descr="https://lh3.googleusercontent.com/ypYc1k9WlIWfOqNZl8L6sLGDAuyPRRRrm0RypM-hCT7g_gQtVcBi_JtYVfnEn_m3IyRvZsm6sOyxbDZWg4kF7pDbVPUyKhmJoPX3iO8Zmf-MUs8SzTW4cZQ4bG3a3JQCYKwWzX0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279" y="2768252"/>
            <a:ext cx="5860746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58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3068"/>
            <a:ext cx="7772400" cy="885461"/>
          </a:xfrm>
        </p:spPr>
        <p:txBody>
          <a:bodyPr/>
          <a:lstStyle/>
          <a:p>
            <a:pPr algn="ctr"/>
            <a:r>
              <a:rPr lang="en-US" dirty="0" err="1" smtClean="0"/>
              <a:t>Objectifs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5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90309" y="1736203"/>
            <a:ext cx="76740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Arbitrage en direct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Des classements en direct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Un gestion simple et efficace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La gestion de plusieurs compétitions en </a:t>
            </a:r>
            <a:r>
              <a:rPr lang="fr-FR" dirty="0" smtClean="0"/>
              <a:t>parallèle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Une interface adapté aux joueurs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80477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-464506"/>
            <a:ext cx="7772400" cy="1829761"/>
          </a:xfrm>
        </p:spPr>
        <p:txBody>
          <a:bodyPr/>
          <a:lstStyle/>
          <a:p>
            <a:r>
              <a:rPr lang="en-US" dirty="0" err="1" smtClean="0"/>
              <a:t>Espace</a:t>
            </a:r>
            <a:r>
              <a:rPr lang="en-US" dirty="0" smtClean="0"/>
              <a:t> </a:t>
            </a:r>
            <a:r>
              <a:rPr lang="en-US" dirty="0" err="1" smtClean="0"/>
              <a:t>administrateur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6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51413" y="1493134"/>
            <a:ext cx="81958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 tournois / équipes / joueurs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Gestion des rôles des utilisateurs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Création et </a:t>
            </a:r>
            <a:r>
              <a:rPr lang="fr-FR" dirty="0" smtClean="0"/>
              <a:t>modification des tournois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Configuration </a:t>
            </a:r>
            <a:r>
              <a:rPr lang="fr-FR" dirty="0" smtClean="0"/>
              <a:t>des matchs</a:t>
            </a:r>
          </a:p>
        </p:txBody>
      </p:sp>
      <p:pic>
        <p:nvPicPr>
          <p:cNvPr id="10" name="Picture 13" descr="https://scontent.xx.fbcdn.net/v/t35.0-12/18838514_10209952140545436_1260780161_o.png?oh=9edf6949fa68c32b1d05c25f854199ba&amp;oe=59325E9D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1" t="15390" r="13652"/>
          <a:stretch/>
        </p:blipFill>
        <p:spPr bwMode="auto">
          <a:xfrm>
            <a:off x="685800" y="2978878"/>
            <a:ext cx="6124575" cy="19977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204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102208"/>
          </a:xfrm>
        </p:spPr>
        <p:txBody>
          <a:bodyPr/>
          <a:lstStyle/>
          <a:p>
            <a:pPr algn="ctr"/>
            <a:r>
              <a:rPr lang="en-US" dirty="0" err="1" smtClean="0"/>
              <a:t>Espace</a:t>
            </a:r>
            <a:r>
              <a:rPr lang="en-US" dirty="0" smtClean="0"/>
              <a:t> </a:t>
            </a:r>
            <a:r>
              <a:rPr lang="en-US" dirty="0" err="1" smtClean="0"/>
              <a:t>arbitre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7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925975" y="1412772"/>
            <a:ext cx="8087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Début/fin de matchs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du nombre de buts, </a:t>
            </a:r>
            <a:r>
              <a:rPr lang="fr-FR" dirty="0" smtClean="0"/>
              <a:t>cartons, </a:t>
            </a:r>
            <a:r>
              <a:rPr lang="fr-FR" dirty="0" err="1" smtClean="0"/>
              <a:t>etc</a:t>
            </a: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Impression de la feuille de match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</p:txBody>
      </p:sp>
      <p:pic>
        <p:nvPicPr>
          <p:cNvPr id="7" name="Imag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85800" y="2613101"/>
            <a:ext cx="4670955" cy="244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8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7241"/>
            <a:ext cx="7772400" cy="862311"/>
          </a:xfrm>
        </p:spPr>
        <p:txBody>
          <a:bodyPr/>
          <a:lstStyle/>
          <a:p>
            <a:pPr algn="ctr"/>
            <a:r>
              <a:rPr lang="en-US" dirty="0" err="1" smtClean="0"/>
              <a:t>Espace</a:t>
            </a:r>
            <a:r>
              <a:rPr lang="en-US" dirty="0" smtClean="0"/>
              <a:t> </a:t>
            </a:r>
            <a:r>
              <a:rPr lang="en-US" dirty="0" err="1" smtClean="0"/>
              <a:t>utilisateur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8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345676" y="1209552"/>
            <a:ext cx="68059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Accès aux matchs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Accès aux résultats par équipes (classements, derniers résultats,</a:t>
            </a:r>
            <a:r>
              <a:rPr lang="mr-IN" dirty="0" smtClean="0"/>
              <a:t>…</a:t>
            </a:r>
            <a:r>
              <a:rPr lang="fr-FR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99432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7241"/>
            <a:ext cx="7772400" cy="862311"/>
          </a:xfrm>
        </p:spPr>
        <p:txBody>
          <a:bodyPr/>
          <a:lstStyle/>
          <a:p>
            <a:r>
              <a:rPr lang="en-US" dirty="0" smtClean="0"/>
              <a:t>Configuration du </a:t>
            </a:r>
            <a:r>
              <a:rPr lang="en-US" dirty="0" err="1" smtClean="0"/>
              <a:t>tournoi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 smtClean="0">
                <a:solidFill>
                  <a:schemeClr val="accent1">
                    <a:tint val="20000"/>
                  </a:schemeClr>
                </a:solidFill>
              </a:rPr>
              <a:t>LP METINET - Laydier - Tabard - Gabolde - Thevenin</a:t>
            </a:r>
            <a:endParaRPr kumimoji="0" lang="en-US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D5BBC35B-A44B-4119-B8DA-DE9E3DFADA20}" type="slidenum">
              <a:rPr kumimoji="0" lang="en-US" smtClean="0"/>
              <a:pPr eaLnBrk="1" latinLnBrk="0" hangingPunct="1"/>
              <a:t>9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345676" y="1209552"/>
            <a:ext cx="68059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du tournoi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du nombre d’équipes et de poules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du tableau final 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Ajout des équipes</a:t>
            </a:r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Assignation des terrain</a:t>
            </a:r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</p:txBody>
      </p:sp>
      <p:pic>
        <p:nvPicPr>
          <p:cNvPr id="7" name="Picture 14" descr="https://scontent.xx.fbcdn.net/v/t34.0-12/18817052_10209952149265654_103528543_n.png?oh=fd4e97fd97fd425f678fe9a2ccb12719&amp;oe=59324E9B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885678"/>
            <a:ext cx="5760720" cy="34918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400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515</TotalTime>
  <Words>480</Words>
  <Application>Microsoft Macintosh PowerPoint</Application>
  <PresentationFormat>Présentation à l'écran (4:3)</PresentationFormat>
  <Paragraphs>106</Paragraphs>
  <Slides>18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Calibri</vt:lpstr>
      <vt:lpstr>Lucida Sans Unicode</vt:lpstr>
      <vt:lpstr>Mangal</vt:lpstr>
      <vt:lpstr>Verdana</vt:lpstr>
      <vt:lpstr>Wingdings 2</vt:lpstr>
      <vt:lpstr>Wingdings 3</vt:lpstr>
      <vt:lpstr>Arial</vt:lpstr>
      <vt:lpstr>Concourse</vt:lpstr>
      <vt:lpstr>Projet tutoré de foot adapté </vt:lpstr>
      <vt:lpstr>Présentation PowerPoint</vt:lpstr>
      <vt:lpstr>Choix techniques </vt:lpstr>
      <vt:lpstr>Présentation du projet</vt:lpstr>
      <vt:lpstr>Objectifs</vt:lpstr>
      <vt:lpstr>Espace administrateur</vt:lpstr>
      <vt:lpstr>Espace arbitre</vt:lpstr>
      <vt:lpstr>Espace utilisateur</vt:lpstr>
      <vt:lpstr>Configuration du tournoi</vt:lpstr>
      <vt:lpstr>Configuration des équipes</vt:lpstr>
      <vt:lpstr>Configuration des joueurs</vt:lpstr>
      <vt:lpstr>Gestion des matchs</vt:lpstr>
      <vt:lpstr>Poursuites du projet</vt:lpstr>
      <vt:lpstr>Difficultés rencontrées</vt:lpstr>
      <vt:lpstr>Compétences acquises</vt:lpstr>
      <vt:lpstr>Si c’était à refaire.. </vt:lpstr>
      <vt:lpstr>Vidéo de présentation</vt:lpstr>
      <vt:lpstr>Conclusion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Joanny Thevenin</cp:lastModifiedBy>
  <cp:revision>31</cp:revision>
  <dcterms:created xsi:type="dcterms:W3CDTF">2014-09-16T21:33:07Z</dcterms:created>
  <dcterms:modified xsi:type="dcterms:W3CDTF">2017-06-06T14:11:08Z</dcterms:modified>
</cp:coreProperties>
</file>

<file path=docProps/thumbnail.jpeg>
</file>